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C2966-F038-4304-BBAF-7C1632507A5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FD140-1B88-40BF-A6F4-086F2BD8B8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ona Montoye\AppData\Local\Microsoft\Windows\Temporary Internet Files\Content.IE5\K8R0ZSWG\MC9003830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362200"/>
            <a:ext cx="1747305" cy="1751686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1981200" y="2819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 descr="C:\Users\Mona Montoye\AppData\Local\Microsoft\Windows\Temporary Internet Files\Content.IE5\I4Z9ODJ4\MC9002501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438400"/>
            <a:ext cx="2210554" cy="1774479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5410200" y="2971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C:\Users\Mona Montoye\AppData\Local\Microsoft\Windows\Temporary Internet Files\Content.IE5\WH3F3VPY\MC90044139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2362200"/>
            <a:ext cx="1806575" cy="17748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657600" y="4267200"/>
            <a:ext cx="1447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dirty="0" smtClean="0"/>
              <a:t>PRIMARY</a:t>
            </a:r>
          </a:p>
          <a:p>
            <a:pPr algn="ctr"/>
            <a:r>
              <a:rPr lang="en-US" dirty="0" smtClean="0"/>
              <a:t>CONSUMER</a:t>
            </a:r>
          </a:p>
          <a:p>
            <a:pPr algn="ctr"/>
            <a:r>
              <a:rPr lang="en-US" i="1" dirty="0" smtClean="0">
                <a:latin typeface="Elephant" pitchFamily="18" charset="0"/>
              </a:rPr>
              <a:t>PREY</a:t>
            </a:r>
            <a:endParaRPr lang="en-US" i="1" dirty="0">
              <a:latin typeface="Elephant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1800" y="4114800"/>
            <a:ext cx="18394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dirty="0" smtClean="0"/>
              <a:t>SECONDARY</a:t>
            </a:r>
          </a:p>
          <a:p>
            <a:pPr algn="ctr"/>
            <a:r>
              <a:rPr lang="en-US" dirty="0" smtClean="0"/>
              <a:t>CONSUMER</a:t>
            </a:r>
          </a:p>
          <a:p>
            <a:pPr algn="ctr"/>
            <a:r>
              <a:rPr lang="en-US" i="1" dirty="0" smtClean="0">
                <a:latin typeface="Elephant" pitchFamily="18" charset="0"/>
              </a:rPr>
              <a:t>PREDATOR</a:t>
            </a:r>
            <a:endParaRPr lang="en-US" i="1" dirty="0">
              <a:latin typeface="Elephant" pitchFamily="18" charset="0"/>
            </a:endParaRPr>
          </a:p>
        </p:txBody>
      </p:sp>
      <p:sp>
        <p:nvSpPr>
          <p:cNvPr id="15" name="Title 4"/>
          <p:cNvSpPr txBox="1">
            <a:spLocks/>
          </p:cNvSpPr>
          <p:nvPr/>
        </p:nvSpPr>
        <p:spPr>
          <a:xfrm>
            <a:off x="1899536" y="553751"/>
            <a:ext cx="5344926" cy="584775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FOOD CHAINS CAN BE SIMPLE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44818" y="1447800"/>
            <a:ext cx="2961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Carnivore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95600" y="5334000"/>
            <a:ext cx="32691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Herbivore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4267200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  <p:bldP spid="12" grpId="0"/>
      <p:bldP spid="15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Mona Montoye</dc:creator>
  <cp:lastModifiedBy>Mona Montoye</cp:lastModifiedBy>
  <cp:revision>1</cp:revision>
  <dcterms:created xsi:type="dcterms:W3CDTF">2012-03-31T14:41:38Z</dcterms:created>
  <dcterms:modified xsi:type="dcterms:W3CDTF">2012-03-31T15:59:13Z</dcterms:modified>
</cp:coreProperties>
</file>